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6" r:id="rId10"/>
    <p:sldId id="261" r:id="rId11"/>
    <p:sldId id="26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90E313BB-CE06-453E-BE54-015F5C41CC7E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D920A62-ECED-474F-8462-B39FBA005B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313BB-CE06-453E-BE54-015F5C41CC7E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20A62-ECED-474F-8462-B39FBA005B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90E313BB-CE06-453E-BE54-015F5C41CC7E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5D920A62-ECED-474F-8462-B39FBA005B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313BB-CE06-453E-BE54-015F5C41CC7E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D920A62-ECED-474F-8462-B39FBA005B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313BB-CE06-453E-BE54-015F5C41CC7E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5D920A62-ECED-474F-8462-B39FBA005B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0E313BB-CE06-453E-BE54-015F5C41CC7E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D920A62-ECED-474F-8462-B39FBA005B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0E313BB-CE06-453E-BE54-015F5C41CC7E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D920A62-ECED-474F-8462-B39FBA005B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313BB-CE06-453E-BE54-015F5C41CC7E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D920A62-ECED-474F-8462-B39FBA005B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313BB-CE06-453E-BE54-015F5C41CC7E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D920A62-ECED-474F-8462-B39FBA005B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313BB-CE06-453E-BE54-015F5C41CC7E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D920A62-ECED-474F-8462-B39FBA005B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90E313BB-CE06-453E-BE54-015F5C41CC7E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5D920A62-ECED-474F-8462-B39FBA005B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0E313BB-CE06-453E-BE54-015F5C41CC7E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D920A62-ECED-474F-8462-B39FBA005B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com/imgres?imgurl=http://www.visualphotos.com/photo/2x3799649/Nurse_in_green_surgical_gloves_checking_IV_drip_in_3925.jpg&amp;imgrefurl=http://www.visualphotos.com/image/2x3799649/nurse_in_green_surgical_gloves_checking_iv_drip_in&amp;usg=__LtdNGaKLwko-fZSlVfxsQfMxw2g=&amp;h=720&amp;w=467&amp;sz=38&amp;hl=en&amp;start=14&amp;zoom=1&amp;tbnid=9xJsy-KLSQ0xXM:&amp;tbnh=140&amp;tbnw=91&amp;ei=2ScoT8XMB6re2QWOuMzNAg&amp;prev=/search%3Fq%3Div%2Bdrip%26hl%3Den%26safe%3Dactive%26sa%3DN%26gbv%3D2%26tbm%3Disch&amp;itbs=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imgurl=http://general-training.com/wp-content/uploads/2011/07/paa495000043.jpg&amp;imgrefurl=http://general-training.com/what-you-should-know-about-online-nutritional-therapy-courses/&amp;usg=__2FYXbjEaIMrEy4EGdrXZKnvzSJI=&amp;h=401&amp;w=600&amp;sz=78&amp;hl=en&amp;start=17&amp;zoom=1&amp;tbnid=iEVaHCrwt2JOyM:&amp;tbnh=90&amp;tbnw=135&amp;ei=BSwoT4OoOqLu2gXUmvjIAg&amp;prev=/images%3Fq%3Dnutritional%2Btherapy%26hl%3Den%26gbv%3D2%26tbm%3Disch&amp;itbs=1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com/imgres?imgurl=http://2.bp.blogspot.com/-A6CjM5q6z50/TcPhsUivulI/AAAAAAAAAb0/44Do-X7xr9g/s1600/depressed_girl.jpg&amp;imgrefurl=http://catchenchanted.blogspot.com/2011/05/girls-i-cant-pretend-im-okay.html&amp;usg=__u2PKw70CCOvGXk7xmriVoCiy6sE=&amp;h=424&amp;w=304&amp;sz=15&amp;hl=en&amp;start=1&amp;zoom=1&amp;tbnid=z5lA10K64NosLM:&amp;tbnh=126&amp;tbnw=90&amp;ei=kiooT5tDjP7ZBeis3d4C&amp;prev=/search%3Fq%3Ddepressed%2Bgirl%26hl%3Den%26sa%3DX%26gbv%3D2%26tbm%3Disch&amp;itbs=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Anorexia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Hannah, Theresa, and </a:t>
            </a:r>
            <a:r>
              <a:rPr lang="en-US" dirty="0" err="1" smtClean="0"/>
              <a:t>Kyna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6% of all people diagnosed with Anorexia Nervosa die- which is a greater mortality rate than any other mental disorder.  Half of these people die from suicide.</a:t>
            </a:r>
          </a:p>
          <a:p>
            <a:r>
              <a:rPr lang="en-US" dirty="0" smtClean="0"/>
              <a:t>1 in every 100 girls and young women have anorexia.</a:t>
            </a:r>
          </a:p>
          <a:p>
            <a:r>
              <a:rPr lang="en-US" dirty="0" smtClean="0"/>
              <a:t>People who suffer from anorexia should call the National Eating Disorders Association’s toll free hotline 1-800-931-2237.</a:t>
            </a:r>
          </a:p>
          <a:p>
            <a:r>
              <a:rPr lang="en-US" dirty="0" smtClean="0"/>
              <a:t>Roughly 8 million Americans have an eating disorder, one million male and seven million female.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"History Of Eating Disorders." </a:t>
            </a:r>
            <a:r>
              <a:rPr lang="en-US" i="1" dirty="0" smtClean="0"/>
              <a:t>- Home</a:t>
            </a:r>
            <a:r>
              <a:rPr lang="en-US" dirty="0" smtClean="0"/>
              <a:t>. </a:t>
            </a:r>
            <a:r>
              <a:rPr lang="en-US" dirty="0" err="1" smtClean="0"/>
              <a:t>Weebly</a:t>
            </a:r>
            <a:r>
              <a:rPr lang="en-US" dirty="0" smtClean="0"/>
              <a:t>. Web. 31 Jan. 2012. &lt;http://prosetpointmovement.weebly.com/history-of-eating-disorders.html&gt;.</a:t>
            </a:r>
          </a:p>
          <a:p>
            <a:r>
              <a:rPr lang="en-US" dirty="0" err="1" smtClean="0"/>
              <a:t>Nordqvist</a:t>
            </a:r>
            <a:r>
              <a:rPr lang="en-US" dirty="0" smtClean="0"/>
              <a:t>, Christian. "What Is Anorexia? What Is Bulimia?" </a:t>
            </a:r>
            <a:r>
              <a:rPr lang="en-US" i="1" dirty="0" smtClean="0"/>
              <a:t>Medical News Today: Health News</a:t>
            </a:r>
            <a:r>
              <a:rPr lang="en-US" dirty="0" smtClean="0"/>
              <a:t>. Medical News Today, 23 Apr. 2008. Web. 31 Jan. 2012. &lt;http://www.medicalnewstoday.com/articles/105102.php&gt;.</a:t>
            </a:r>
          </a:p>
          <a:p>
            <a:r>
              <a:rPr lang="en-US" dirty="0" smtClean="0"/>
              <a:t>Bronson, Mary H., and Don </a:t>
            </a:r>
            <a:r>
              <a:rPr lang="en-US" dirty="0" err="1" smtClean="0"/>
              <a:t>Merki</a:t>
            </a:r>
            <a:r>
              <a:rPr lang="en-US" dirty="0" smtClean="0"/>
              <a:t>. </a:t>
            </a:r>
            <a:r>
              <a:rPr lang="en-US" i="1" dirty="0" smtClean="0"/>
              <a:t>Glencoe Health</a:t>
            </a:r>
            <a:r>
              <a:rPr lang="en-US" dirty="0" smtClean="0"/>
              <a:t>. New York: Glencoe/McGraw-Hill, 2005. Print.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Anorexia?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Anorexia nervosa is a psychological disorder where someone has a distorted view of their body image and a fear of gaining weight, so they deliberately lose weight.</a:t>
            </a:r>
          </a:p>
          <a:p>
            <a:endParaRPr lang="en-US" dirty="0"/>
          </a:p>
        </p:txBody>
      </p:sp>
      <p:pic>
        <p:nvPicPr>
          <p:cNvPr id="1026" name="Picture 2" descr="http://2.bp.blogspot.com/-pGK7e_Hpieg/TflXykYYx5I/AAAAAAACMOQ/1nZFGIWJG_o/s1600/anorexic_girls_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3276600"/>
            <a:ext cx="3177241" cy="32735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Anorexia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Greek times: lack of knowledge led to Anorexia</a:t>
            </a:r>
          </a:p>
          <a:p>
            <a:r>
              <a:rPr lang="en-US" dirty="0" smtClean="0"/>
              <a:t>Middle ages: anorexic people were admired and thought of as holy because they could live off such a small amount of food.</a:t>
            </a:r>
          </a:p>
          <a:p>
            <a:r>
              <a:rPr lang="en-US" dirty="0" smtClean="0"/>
              <a:t>Later, it was recognized as a disease and a very bad thing.</a:t>
            </a:r>
            <a:endParaRPr lang="en-US" dirty="0"/>
          </a:p>
        </p:txBody>
      </p:sp>
      <p:pic>
        <p:nvPicPr>
          <p:cNvPr id="2050" name="Picture 2" descr="http://1.bp.blogspot.com/-3kYpbtJTPdc/ThONKNCiAHI/AAAAAAAAAZg/mZIBRYNCEmw/s1600/too+tight+cors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4191000"/>
            <a:ext cx="2362200" cy="23464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real-fat-loss-reviews.com/images/weight%20sca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1500" y="3352800"/>
            <a:ext cx="4762500" cy="31623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Symptoms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Distorted body image</a:t>
            </a:r>
          </a:p>
          <a:p>
            <a:r>
              <a:rPr lang="en-US" dirty="0" smtClean="0"/>
              <a:t>Intense fear of gaining weight</a:t>
            </a:r>
          </a:p>
          <a:p>
            <a:r>
              <a:rPr lang="en-US" dirty="0" smtClean="0"/>
              <a:t>Refusal to maintain a healthy body weight</a:t>
            </a:r>
          </a:p>
          <a:p>
            <a:r>
              <a:rPr lang="en-US" dirty="0" smtClean="0"/>
              <a:t>Avoiding food and meals</a:t>
            </a:r>
          </a:p>
          <a:p>
            <a:r>
              <a:rPr lang="en-US" dirty="0" smtClean="0"/>
              <a:t>Weighing yourself often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If these </a:t>
            </a:r>
            <a:r>
              <a:rPr lang="en-US" dirty="0" smtClean="0"/>
              <a:t>symptoms become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apparent, seek help.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It’s not hereditary, but if a family member is anorexic it may encourage you to become anorexic, too.</a:t>
            </a:r>
          </a:p>
          <a:p>
            <a:r>
              <a:rPr lang="en-US" dirty="0" smtClean="0"/>
              <a:t>This disease often starts because of society, which says women and men should be unrealistically thin.</a:t>
            </a:r>
            <a:endParaRPr lang="en-US" dirty="0"/>
          </a:p>
        </p:txBody>
      </p:sp>
      <p:pic>
        <p:nvPicPr>
          <p:cNvPr id="17410" name="Picture 2" descr="http://2.bp.blogspot.com/_yYs0Lm7OO_o/SivZvPVE4KI/AAAAAAAAHSE/GkcvtnBCxDI/s400/nico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3962400"/>
            <a:ext cx="2590800" cy="259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Nutritional counseling:  helps to take charge of your weight in a healthy way</a:t>
            </a:r>
          </a:p>
          <a:p>
            <a:r>
              <a:rPr lang="en-US" dirty="0" smtClean="0"/>
              <a:t>Family therapy:  builds support amongst the household physically and mentally</a:t>
            </a:r>
          </a:p>
          <a:p>
            <a:r>
              <a:rPr lang="en-US" dirty="0" smtClean="0"/>
              <a:t>Hospitalization:  “feeds” the patient with liquid nutrients</a:t>
            </a:r>
            <a:endParaRPr lang="en-US" dirty="0"/>
          </a:p>
        </p:txBody>
      </p:sp>
      <p:pic>
        <p:nvPicPr>
          <p:cNvPr id="18434" name="Picture 2" descr="http://t0.gstatic.com/images?q=tbn:ANd9GcT8imtOtPaXGeBTqrP3Kypmfp8XIa-sgYvtDX-X1PrMPaBEgYfydrBKOoM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4232029"/>
            <a:ext cx="1706880" cy="26259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with Anorexia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Diet- person is not eating or getting all of the nutrients required to live and survive in a healthy way.</a:t>
            </a:r>
          </a:p>
          <a:p>
            <a:r>
              <a:rPr lang="en-US" dirty="0" smtClean="0"/>
              <a:t>Exercise- people compulsively exercise, ridding themselves of even more nutrients and energy.</a:t>
            </a:r>
          </a:p>
          <a:p>
            <a:r>
              <a:rPr lang="en-US" dirty="0" smtClean="0"/>
              <a:t>Medicine- medical tests are preformed to diagnose Anorexia</a:t>
            </a:r>
          </a:p>
          <a:p>
            <a:r>
              <a:rPr lang="en-US" dirty="0" smtClean="0"/>
              <a:t>Family- family support can encourage whoever is suffering to seek help and can provide them with their help through the disorder.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http://www.anh-usa.org/wp-content/uploads/2009/12/dietitian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3886200"/>
            <a:ext cx="4095750" cy="265747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Short-term:  behavioral weight restoration therapy helps to give the patient more strength and begins the recovery process.</a:t>
            </a:r>
          </a:p>
          <a:p>
            <a:r>
              <a:rPr lang="en-US" dirty="0" smtClean="0"/>
              <a:t>Long-term:  psychotherapy helps to restore a sense of self-</a:t>
            </a:r>
            <a:r>
              <a:rPr lang="en-US" dirty="0" smtClean="0"/>
              <a:t>e</a:t>
            </a:r>
            <a:r>
              <a:rPr lang="en-US" dirty="0" smtClean="0"/>
              <a:t>steem and  confidence in a patient, and to keep them from relapsing.</a:t>
            </a:r>
          </a:p>
          <a:p>
            <a:endParaRPr lang="en-US" dirty="0"/>
          </a:p>
        </p:txBody>
      </p:sp>
      <p:pic>
        <p:nvPicPr>
          <p:cNvPr id="22530" name="Picture 2" descr="http://t2.gstatic.com/images?q=tbn:ANd9GcRDmbAVApulK5bF2gX3gBqwhD8zfRltSC93p-6aY5_RkK873a-IKexMX5a7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4724400"/>
            <a:ext cx="2590800" cy="17272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Individual:  weakness, dizziness, fatigue, low estrogen levels, stomach ulcers, weak bones, yellow skin, skipped menstrual cycles, and heart failure.</a:t>
            </a:r>
          </a:p>
          <a:p>
            <a:r>
              <a:rPr lang="en-US" dirty="0" smtClean="0"/>
              <a:t>Family:  breakdown of family unit, anger, guilt, depression, and disbelief.</a:t>
            </a:r>
            <a:endParaRPr lang="en-US" dirty="0"/>
          </a:p>
        </p:txBody>
      </p:sp>
      <p:pic>
        <p:nvPicPr>
          <p:cNvPr id="21506" name="Picture 2" descr="http://t0.gstatic.com/images?q=tbn:ANd9GcT0_BoTaSzPl0RHPHa9TliVQgCFYX5-D5aNdeOJ4EI3I5lC7fU1Lh7AQ9Y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4343400"/>
            <a:ext cx="1371600" cy="1920240"/>
          </a:xfrm>
          <a:prstGeom prst="rect">
            <a:avLst/>
          </a:prstGeom>
          <a:noFill/>
        </p:spPr>
      </p:pic>
      <p:pic>
        <p:nvPicPr>
          <p:cNvPr id="21508" name="Picture 4" descr="http://noys.org/mypictures/Family-Hu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962400"/>
            <a:ext cx="3794053" cy="2543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101</TotalTime>
  <Words>519</Words>
  <Application>Microsoft Office PowerPoint</Application>
  <PresentationFormat>On-screen Show (4:3)</PresentationFormat>
  <Paragraphs>44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Median</vt:lpstr>
      <vt:lpstr>Anorexia</vt:lpstr>
      <vt:lpstr>What is Anorexia?</vt:lpstr>
      <vt:lpstr>History of Anorexia</vt:lpstr>
      <vt:lpstr>Symptoms</vt:lpstr>
      <vt:lpstr>Factors</vt:lpstr>
      <vt:lpstr>Treatment</vt:lpstr>
      <vt:lpstr>Life with Anorexia</vt:lpstr>
      <vt:lpstr>Management</vt:lpstr>
      <vt:lpstr>Impact</vt:lpstr>
      <vt:lpstr>Fun Facts</vt:lpstr>
      <vt:lpstr>Bibliography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Anorexia</dc:title>
  <dc:creator>144158</dc:creator>
  <cp:lastModifiedBy>144158</cp:lastModifiedBy>
  <cp:revision>11</cp:revision>
  <dcterms:created xsi:type="dcterms:W3CDTF">2012-01-30T17:29:06Z</dcterms:created>
  <dcterms:modified xsi:type="dcterms:W3CDTF">2012-01-31T18:02:04Z</dcterms:modified>
</cp:coreProperties>
</file>